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4680520" cy="30243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Аблай</a:t>
            </a:r>
            <a:r>
              <a:rPr lang="ru-RU" sz="2800" b="1" i="1" dirty="0" smtClean="0">
                <a:solidFill>
                  <a:srgbClr val="FF0000"/>
                </a:solidFill>
              </a:rPr>
              <a:t> хан и его батыры</a:t>
            </a:r>
            <a:r>
              <a:rPr lang="kk-KZ" sz="2800" b="1" i="1" dirty="0" smtClean="0">
                <a:solidFill>
                  <a:srgbClr val="FF0000"/>
                </a:solidFill>
              </a:rPr>
              <a:t>»</a:t>
            </a:r>
            <a:r>
              <a:rPr lang="kk-KZ" sz="3200" b="1" i="1" dirty="0" smtClean="0">
                <a:solidFill>
                  <a:srgbClr val="FF0000"/>
                </a:solidFill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</a:rPr>
            </a:br>
            <a:r>
              <a:rPr lang="kk-KZ" sz="3200" b="1" i="1" dirty="0" smtClean="0">
                <a:solidFill>
                  <a:srgbClr val="FF0000"/>
                </a:solidFill>
              </a:rPr>
              <a:t>Баянгали Алимжанов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W4\Desktop\абылай хан сканер книг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6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«Исключительная метаморфоза»</a:t>
            </a:r>
            <a:endParaRPr lang="ru-RU" dirty="0"/>
          </a:p>
        </p:txBody>
      </p:sp>
      <p:pic>
        <p:nvPicPr>
          <p:cNvPr id="9218" name="Picture 2" descr="C:\Users\SW4\Desktop\абылай хан сканер книга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4"/>
          <a:stretch/>
        </p:blipFill>
        <p:spPr bwMode="auto">
          <a:xfrm rot="10800000">
            <a:off x="0" y="1267068"/>
            <a:ext cx="4644008" cy="353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W4\Desktop\абылай хан сканер книга\1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56776"/>
          <a:stretch/>
        </p:blipFill>
        <p:spPr bwMode="auto">
          <a:xfrm>
            <a:off x="4644008" y="3284984"/>
            <a:ext cx="449999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«Одиночество. Воспоминания»</a:t>
            </a:r>
            <a:endParaRPr lang="ru-RU" dirty="0"/>
          </a:p>
        </p:txBody>
      </p:sp>
      <p:pic>
        <p:nvPicPr>
          <p:cNvPr id="10242" name="Picture 2" descr="C:\Users\SW4\Desktop\абылай хан сканер книга\1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704" r="3101"/>
          <a:stretch/>
        </p:blipFill>
        <p:spPr bwMode="auto">
          <a:xfrm rot="10800000">
            <a:off x="119336" y="1340767"/>
            <a:ext cx="3948607" cy="274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W4\Desktop\абылай хан сканер книга\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6286" r="6811"/>
          <a:stretch/>
        </p:blipFill>
        <p:spPr bwMode="auto">
          <a:xfrm>
            <a:off x="5366656" y="1340767"/>
            <a:ext cx="3777343" cy="274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W4\Desktop\абылай хан сканер книга\1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28449" r="8609"/>
          <a:stretch/>
        </p:blipFill>
        <p:spPr bwMode="auto">
          <a:xfrm>
            <a:off x="2699657" y="4082704"/>
            <a:ext cx="4555670" cy="258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«Любовь и ненависть матери»</a:t>
            </a:r>
            <a:endParaRPr lang="ru-RU" dirty="0"/>
          </a:p>
        </p:txBody>
      </p:sp>
      <p:pic>
        <p:nvPicPr>
          <p:cNvPr id="11266" name="Picture 2" descr="C:\Users\SW4\Desktop\абылай хан сканер книга\1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0158" r="5242"/>
          <a:stretch/>
        </p:blipFill>
        <p:spPr bwMode="auto">
          <a:xfrm rot="10800000">
            <a:off x="1294033" y="1268760"/>
            <a:ext cx="6552727" cy="482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043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«Казнить или миловать?»</a:t>
            </a:r>
            <a:endParaRPr lang="ru-RU" dirty="0"/>
          </a:p>
        </p:txBody>
      </p:sp>
      <p:pic>
        <p:nvPicPr>
          <p:cNvPr id="12290" name="Picture 2" descr="C:\Users\SW4\Desktop\абылай хан сканер книга\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32107" r="5356"/>
          <a:stretch/>
        </p:blipFill>
        <p:spPr bwMode="auto">
          <a:xfrm rot="10800000">
            <a:off x="1115616" y="1196753"/>
            <a:ext cx="692586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23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«Два владыки степей»</a:t>
            </a:r>
            <a:endParaRPr lang="ru-RU" dirty="0"/>
          </a:p>
        </p:txBody>
      </p:sp>
      <p:pic>
        <p:nvPicPr>
          <p:cNvPr id="13314" name="Picture 2" descr="C:\Users\SW4\Desktop\абылай хан сканер книга\1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5491" r="6432" b="44554"/>
          <a:stretch/>
        </p:blipFill>
        <p:spPr bwMode="auto">
          <a:xfrm>
            <a:off x="971600" y="1268760"/>
            <a:ext cx="734481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47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W4\Desktop\абылай хан сканер книга\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4484" r="5178"/>
          <a:stretch/>
        </p:blipFill>
        <p:spPr bwMode="auto">
          <a:xfrm rot="10800000">
            <a:off x="4860032" y="1412776"/>
            <a:ext cx="428396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SW4\Desktop\абылай хан сканер книг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809"/>
            <a:ext cx="4427984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93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От автора: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W4\Desktop\абылай хан сканер книга\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r="3263"/>
          <a:stretch/>
        </p:blipFill>
        <p:spPr bwMode="auto">
          <a:xfrm rot="10800000">
            <a:off x="0" y="808179"/>
            <a:ext cx="4036966" cy="535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SW4\Desktop\абылай хан сканер книга\1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6337" r="3568"/>
          <a:stretch/>
        </p:blipFill>
        <p:spPr bwMode="auto">
          <a:xfrm rot="10800000">
            <a:off x="4635421" y="808179"/>
            <a:ext cx="4463144" cy="5282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55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Содержание: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SW4\Desktop\абылай хан сканер книга\1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5870" r="8150"/>
          <a:stretch/>
        </p:blipFill>
        <p:spPr bwMode="auto">
          <a:xfrm>
            <a:off x="1115616" y="1196750"/>
            <a:ext cx="6768752" cy="5145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149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/>
              <a:t>«Беспечный»</a:t>
            </a:r>
            <a:endParaRPr lang="ru-RU" b="1" i="1" dirty="0"/>
          </a:p>
        </p:txBody>
      </p:sp>
      <p:pic>
        <p:nvPicPr>
          <p:cNvPr id="4098" name="Picture 2" descr="C:\Users\SW4\Desktop\абылай хан сканер книга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3419"/>
          <a:stretch/>
        </p:blipFill>
        <p:spPr bwMode="auto">
          <a:xfrm>
            <a:off x="1763688" y="1556792"/>
            <a:ext cx="6480720" cy="482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«Атака»</a:t>
            </a:r>
            <a:endParaRPr lang="ru-RU" dirty="0"/>
          </a:p>
        </p:txBody>
      </p:sp>
      <p:pic>
        <p:nvPicPr>
          <p:cNvPr id="5122" name="Picture 2" descr="C:\Users\SW4\Desktop\абылай хан сканер книга\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2143" r="5119"/>
          <a:stretch/>
        </p:blipFill>
        <p:spPr bwMode="auto">
          <a:xfrm rot="10800000">
            <a:off x="1619671" y="1196752"/>
            <a:ext cx="6542314" cy="549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«Гибель»</a:t>
            </a:r>
            <a:endParaRPr lang="ru-RU" dirty="0"/>
          </a:p>
        </p:txBody>
      </p:sp>
      <p:pic>
        <p:nvPicPr>
          <p:cNvPr id="6146" name="Picture 2" descr="C:\Users\SW4\Desktop\абылай хан сканер книга\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2347" r="7011"/>
          <a:stretch/>
        </p:blipFill>
        <p:spPr bwMode="auto">
          <a:xfrm rot="10800000">
            <a:off x="1187624" y="1137787"/>
            <a:ext cx="6840760" cy="545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680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«Аталык»</a:t>
            </a:r>
            <a:endParaRPr lang="ru-RU" dirty="0"/>
          </a:p>
        </p:txBody>
      </p:sp>
      <p:pic>
        <p:nvPicPr>
          <p:cNvPr id="7170" name="Picture 2" descr="C:\Users\SW4\Desktop\абылай хан сканер книга\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2200" r="7480"/>
          <a:stretch/>
        </p:blipFill>
        <p:spPr bwMode="auto">
          <a:xfrm rot="10800000">
            <a:off x="1043608" y="1124744"/>
            <a:ext cx="7272808" cy="5308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«Истина»</a:t>
            </a:r>
            <a:endParaRPr lang="ru-RU" dirty="0"/>
          </a:p>
        </p:txBody>
      </p:sp>
      <p:pic>
        <p:nvPicPr>
          <p:cNvPr id="8194" name="Picture 2" descr="C:\Users\SW4\Desktop\абылай хан сканер книга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2125" r="4528"/>
          <a:stretch/>
        </p:blipFill>
        <p:spPr bwMode="auto">
          <a:xfrm rot="10800000">
            <a:off x="31870" y="1052736"/>
            <a:ext cx="4392488" cy="316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SW4\Desktop\абылай хан сканер книга\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2191" r="13490" b="18759"/>
          <a:stretch/>
        </p:blipFill>
        <p:spPr bwMode="auto">
          <a:xfrm>
            <a:off x="4644008" y="2985558"/>
            <a:ext cx="4392488" cy="289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8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«Аблай хан и его батыры» Баянгали Алимжанов</vt:lpstr>
      <vt:lpstr>Презентация PowerPoint</vt:lpstr>
      <vt:lpstr>От автора:</vt:lpstr>
      <vt:lpstr>Содержание:</vt:lpstr>
      <vt:lpstr>«Беспечный»</vt:lpstr>
      <vt:lpstr>«Атака»</vt:lpstr>
      <vt:lpstr>«Гибель»</vt:lpstr>
      <vt:lpstr>«Аталык»</vt:lpstr>
      <vt:lpstr>«Истина»</vt:lpstr>
      <vt:lpstr>«Исключительная метаморфоза»</vt:lpstr>
      <vt:lpstr>«Одиночество. Воспоминания»</vt:lpstr>
      <vt:lpstr>«Любовь и ненависть матери»</vt:lpstr>
      <vt:lpstr>«Казнить или миловать?»</vt:lpstr>
      <vt:lpstr>«Два владыки степей»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«Аблай хан и его батыры» Баянгали Алимжанов</dc:title>
  <dc:creator>SW4</dc:creator>
  <cp:lastModifiedBy>Пользователь Windows</cp:lastModifiedBy>
  <cp:revision>5</cp:revision>
  <dcterms:created xsi:type="dcterms:W3CDTF">2018-03-06T06:06:53Z</dcterms:created>
  <dcterms:modified xsi:type="dcterms:W3CDTF">2018-03-12T06:05:18Z</dcterms:modified>
</cp:coreProperties>
</file>