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71" r:id="rId12"/>
    <p:sldId id="265" r:id="rId13"/>
    <p:sldId id="266" r:id="rId14"/>
    <p:sldId id="272" r:id="rId15"/>
    <p:sldId id="267" r:id="rId16"/>
    <p:sldId id="268" r:id="rId17"/>
    <p:sldId id="273" r:id="rId18"/>
    <p:sldId id="269" r:id="rId19"/>
    <p:sldId id="277" r:id="rId20"/>
    <p:sldId id="278" r:id="rId21"/>
    <p:sldId id="279" r:id="rId22"/>
    <p:sldId id="280" r:id="rId23"/>
    <p:sldId id="282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6" r:id="rId33"/>
    <p:sldId id="290" r:id="rId34"/>
    <p:sldId id="291" r:id="rId35"/>
    <p:sldId id="297" r:id="rId36"/>
    <p:sldId id="292" r:id="rId37"/>
    <p:sldId id="293" r:id="rId38"/>
    <p:sldId id="298" r:id="rId39"/>
    <p:sldId id="294" r:id="rId40"/>
    <p:sldId id="299" r:id="rId41"/>
    <p:sldId id="301" r:id="rId42"/>
    <p:sldId id="300" r:id="rId43"/>
    <p:sldId id="295" r:id="rId44"/>
    <p:sldId id="302" r:id="rId45"/>
    <p:sldId id="303" r:id="rId46"/>
    <p:sldId id="304" r:id="rId47"/>
    <p:sldId id="306" r:id="rId48"/>
    <p:sldId id="305" r:id="rId49"/>
    <p:sldId id="274" r:id="rId50"/>
    <p:sldId id="275" r:id="rId51"/>
    <p:sldId id="27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3888432"/>
          </a:xfrm>
        </p:spPr>
        <p:txBody>
          <a:bodyPr>
            <a:noAutofit/>
          </a:bodyPr>
          <a:lstStyle/>
          <a:p>
            <a:pPr algn="ctr"/>
            <a:r>
              <a:rPr lang="kk-KZ" sz="9600" dirty="0" smtClean="0">
                <a:solidFill>
                  <a:schemeClr val="tx1"/>
                </a:solidFill>
              </a:rPr>
              <a:t>Ойын ойнайық</a:t>
            </a:r>
            <a:endParaRPr lang="ru-RU" sz="9600" dirty="0">
              <a:solidFill>
                <a:schemeClr val="tx1"/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 үйде елу батыр,</a:t>
            </a:r>
          </a:p>
          <a:p>
            <a:pPr marL="0" indent="0" algn="ctr">
              <a:buNone/>
            </a:pP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 сыртына сүйкенсе өліп жатыр.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5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>
            <a:normAutofit/>
          </a:bodyPr>
          <a:lstStyle/>
          <a:p>
            <a:pPr algn="ctr"/>
            <a:r>
              <a:rPr lang="kk-KZ" sz="16600" dirty="0" smtClean="0">
                <a:latin typeface="Times New Roman" pitchFamily="18" charset="0"/>
                <a:cs typeface="Times New Roman" pitchFamily="18" charset="0"/>
              </a:rPr>
              <a:t>Сіріңке</a:t>
            </a:r>
            <a:endParaRPr lang="ru-RU" sz="1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9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 жегенде ішінен құрт көруден де жаман не болуы мүмкін?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89008"/>
          </a:xfrm>
        </p:spPr>
        <p:txBody>
          <a:bodyPr>
            <a:normAutofit/>
          </a:bodyPr>
          <a:lstStyle/>
          <a:p>
            <a:pPr algn="ctr"/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Құрттың жартысын көру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0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165072"/>
          </a:xfrm>
        </p:spPr>
        <p:txBody>
          <a:bodyPr>
            <a:noAutofit/>
          </a:bodyPr>
          <a:lstStyle/>
          <a:p>
            <a:pPr algn="ctr"/>
            <a:r>
              <a:rPr lang="kk-KZ" sz="8800" dirty="0" smtClean="0">
                <a:latin typeface="Times New Roman" pitchFamily="18" charset="0"/>
                <a:cs typeface="Times New Roman" pitchFamily="18" charset="0"/>
              </a:rPr>
              <a:t>Жеген сайын жылататын нәрсе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2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rmAutofit/>
          </a:bodyPr>
          <a:lstStyle/>
          <a:p>
            <a:pPr algn="ctr"/>
            <a:r>
              <a:rPr lang="kk-KZ" sz="11500" dirty="0" smtClean="0">
                <a:latin typeface="Times New Roman" pitchFamily="18" charset="0"/>
                <a:cs typeface="Times New Roman" pitchFamily="18" charset="0"/>
              </a:rPr>
              <a:t>Таяқ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3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Сұрақ белгінің орнында қандай сан болуы тиіс?</a:t>
            </a:r>
          </a:p>
          <a:p>
            <a:pPr marL="0" indent="0" algn="ctr">
              <a:buNone/>
            </a:pPr>
            <a:r>
              <a:rPr lang="kk-KZ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3,8,11,19,30,49,?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33024"/>
          </a:xfrm>
        </p:spPr>
        <p:txBody>
          <a:bodyPr>
            <a:normAutofit/>
          </a:bodyPr>
          <a:lstStyle/>
          <a:p>
            <a:pPr algn="ctr"/>
            <a:r>
              <a:rPr lang="kk-KZ" sz="9600" dirty="0" smtClean="0"/>
              <a:t>Логикалық сұрақтар</a:t>
            </a:r>
            <a:endParaRPr lang="ru-RU" sz="96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2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8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49048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Солдан бастап екі санды қосқанда үшіншісі шығады.Осы реттілік бойынша сұрақ белгінің орнында 79 болады.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8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Төмендігі сұрақ белгінің орнына қандай сан келуі керек?</a:t>
            </a:r>
          </a:p>
          <a:p>
            <a:pPr marL="0" indent="0" algn="ctr">
              <a:buNone/>
            </a:pP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Али 21</a:t>
            </a:r>
          </a:p>
          <a:p>
            <a:pPr marL="0" indent="0" algn="ctr">
              <a:buNone/>
            </a:pP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Ғани 22</a:t>
            </a:r>
          </a:p>
          <a:p>
            <a:pPr marL="0" indent="0" algn="ctr">
              <a:buNone/>
            </a:pP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 24</a:t>
            </a:r>
          </a:p>
          <a:p>
            <a:pPr marL="0" indent="0" algn="ctr">
              <a:buNone/>
            </a:pP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Саламат ?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1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292954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34.Өйткені алғашқы сан есімдегі дауысты дыбыстардың,ал екінші сан дауыссыз дыбыстардың санын көрсетеді.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1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49048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Күні бойы бір сұрақ қойып,бірақ әр сұрағанда әртүрлі жауап алатын сұрағымыз қандай?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2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220626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>
            <a:normAutofit/>
          </a:bodyPr>
          <a:lstStyle/>
          <a:p>
            <a:pPr algn="ctr"/>
            <a:r>
              <a:rPr lang="kk-KZ" sz="6600" dirty="0" smtClean="0"/>
              <a:t>Сағат қанша болды?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8097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49248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/>
              <a:t>Бір күні әкесі ұлына бір кітап беріп, «Мына кітапты оқысаң,саған 2000 теңге беремін»,депті.Баласы 1 аптадан кейін әкесіне келіп, «Әке кітапты оқыдым,2000 теңгемді бересіз бе?»дейді.Сонда әкесі баласына «Кітапты оқымағансың»деп жауап беріпті.Баласының кітапты оқымағанның әкесі қайдан білген?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039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220626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5 Өте ақылды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4  Ақылды</a:t>
            </a:r>
          </a:p>
          <a:p>
            <a:pPr marL="0" indent="0">
              <a:buNone/>
            </a:pP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 Бала</a:t>
            </a:r>
          </a:p>
          <a:p>
            <a:pPr marL="0" indent="0">
              <a:buNone/>
            </a:pPr>
            <a:r>
              <a:rPr lang="kk-KZ" sz="7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  Сәби</a:t>
            </a:r>
          </a:p>
          <a:p>
            <a:pPr marL="0" indent="0">
              <a:buNone/>
            </a:pP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 Балапан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6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669128"/>
          </a:xfrm>
        </p:spPr>
        <p:txBody>
          <a:bodyPr>
            <a:noAutofit/>
          </a:bodyPr>
          <a:lstStyle/>
          <a:p>
            <a:pPr algn="ctr"/>
            <a:r>
              <a:rPr lang="kk-KZ" sz="8800" dirty="0" smtClean="0"/>
              <a:t>Өйткені 2000 теңге кітаптың ішінде болған.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20626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>
            <a:normAutofit/>
          </a:bodyPr>
          <a:lstStyle/>
          <a:p>
            <a:pPr algn="ctr"/>
            <a:r>
              <a:rPr lang="kk-KZ" sz="7200" dirty="0" smtClean="0"/>
              <a:t>Тарихта ең үлкен қалпақ киген кім?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12340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384068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84952"/>
          </a:xfrm>
        </p:spPr>
        <p:txBody>
          <a:bodyPr>
            <a:normAutofit/>
          </a:bodyPr>
          <a:lstStyle/>
          <a:p>
            <a:pPr algn="ctr"/>
            <a:r>
              <a:rPr lang="kk-KZ" sz="7200" dirty="0" smtClean="0"/>
              <a:t>Басы ең үлкен адам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9456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49048"/>
          </a:xfrm>
        </p:spPr>
        <p:txBody>
          <a:bodyPr>
            <a:normAutofit/>
          </a:bodyPr>
          <a:lstStyle/>
          <a:p>
            <a:pPr algn="ctr"/>
            <a:r>
              <a:rPr lang="kk-KZ" sz="7200" dirty="0" smtClean="0"/>
              <a:t>Ұзарған сайын қысқаратын нәрсе не?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7420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80301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89008"/>
          </a:xfrm>
        </p:spPr>
        <p:txBody>
          <a:bodyPr>
            <a:normAutofit/>
          </a:bodyPr>
          <a:lstStyle/>
          <a:p>
            <a:pPr algn="ctr"/>
            <a:r>
              <a:rPr lang="kk-KZ" sz="13800" dirty="0" smtClean="0"/>
              <a:t>Өмір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277287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rmAutofit/>
          </a:bodyPr>
          <a:lstStyle/>
          <a:p>
            <a:pPr algn="ctr"/>
            <a:r>
              <a:rPr lang="kk-KZ" sz="6000" dirty="0" smtClean="0"/>
              <a:t>Біздікі болғанымен басқалар қолданатын нәрсе?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1535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73898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>
            <a:normAutofit/>
          </a:bodyPr>
          <a:lstStyle/>
          <a:p>
            <a:pPr algn="ctr"/>
            <a:r>
              <a:rPr lang="kk-KZ" sz="9600" dirty="0" smtClean="0">
                <a:latin typeface="Times New Roman" pitchFamily="18" charset="0"/>
                <a:cs typeface="Times New Roman" pitchFamily="18" charset="0"/>
              </a:rPr>
              <a:t>Есіміміз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9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 нені бұзғанда қуанады?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877040"/>
          </a:xfrm>
        </p:spPr>
        <p:txBody>
          <a:bodyPr>
            <a:normAutofit/>
          </a:bodyPr>
          <a:lstStyle/>
          <a:p>
            <a:pPr algn="ctr"/>
            <a:r>
              <a:rPr lang="kk-KZ" sz="6600" dirty="0" smtClean="0"/>
              <a:t>Жасыл адамды көргенде не істеу керек?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73806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334789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12944"/>
          </a:xfrm>
        </p:spPr>
        <p:txBody>
          <a:bodyPr>
            <a:normAutofit/>
          </a:bodyPr>
          <a:lstStyle/>
          <a:p>
            <a:pPr algn="ctr"/>
            <a:r>
              <a:rPr lang="kk-KZ" sz="8000" dirty="0" smtClean="0"/>
              <a:t>Жолдан өту керек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23818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45624" cy="373302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Машина оңға бұрылған кезде қай дөңгелегі қозғалмайды?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334789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7000"/>
          </a:xfrm>
        </p:spPr>
        <p:txBody>
          <a:bodyPr>
            <a:normAutofit/>
          </a:bodyPr>
          <a:lstStyle/>
          <a:p>
            <a:pPr algn="ctr"/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Запастағы дөңгелек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>
            <a:normAutofit/>
          </a:bodyPr>
          <a:lstStyle/>
          <a:p>
            <a:pPr algn="ctr"/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Әлемдігі ең үлкен алма қайда өседі?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0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75561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560840" cy="3168352"/>
          </a:xfrm>
        </p:spPr>
        <p:txBody>
          <a:bodyPr>
            <a:normAutofit/>
          </a:bodyPr>
          <a:lstStyle/>
          <a:p>
            <a:pPr algn="ctr"/>
            <a:r>
              <a:rPr lang="kk-KZ" sz="7200" dirty="0" smtClean="0">
                <a:latin typeface="Times New Roman" pitchFamily="18" charset="0"/>
                <a:cs typeface="Times New Roman" pitchFamily="18" charset="0"/>
              </a:rPr>
              <a:t>Алма ағашында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8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84952"/>
          </a:xfrm>
        </p:spPr>
        <p:txBody>
          <a:bodyPr>
            <a:normAutofit/>
          </a:bodyPr>
          <a:lstStyle/>
          <a:p>
            <a:pPr algn="ctr"/>
            <a:r>
              <a:rPr lang="kk-KZ" sz="9600" dirty="0" smtClean="0">
                <a:latin typeface="Times New Roman" pitchFamily="18" charset="0"/>
                <a:cs typeface="Times New Roman" pitchFamily="18" charset="0"/>
              </a:rPr>
              <a:t>Ойын аяқталды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2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7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Ұпайларыңды қосып,</a:t>
            </a:r>
          </a:p>
          <a:p>
            <a:pPr marL="0" indent="0" algn="ctr">
              <a:buNone/>
            </a:pPr>
            <a:r>
              <a:rPr lang="kk-KZ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 екеніңді қара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3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Өте ақылды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Ақылды</a:t>
            </a:r>
          </a:p>
          <a:p>
            <a:pPr marL="0" indent="0">
              <a:buNone/>
            </a:pP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</a:t>
            </a:r>
          </a:p>
          <a:p>
            <a:pPr marL="0" indent="0">
              <a:buNone/>
            </a:pPr>
            <a:r>
              <a:rPr lang="kk-KZ" sz="7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Сәби</a:t>
            </a:r>
          </a:p>
          <a:p>
            <a:pPr marL="0" indent="0">
              <a:buNone/>
            </a:pP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kk-KZ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Балапан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2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7000"/>
          </a:xfrm>
        </p:spPr>
        <p:txBody>
          <a:bodyPr>
            <a:normAutofit/>
          </a:bodyPr>
          <a:lstStyle/>
          <a:p>
            <a:pPr algn="ctr"/>
            <a:r>
              <a:rPr lang="kk-KZ" sz="13800" dirty="0" smtClean="0"/>
              <a:t>Рекорд</a:t>
            </a:r>
            <a:endParaRPr lang="ru-RU" sz="138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397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Электровоздың түтіні  батысқа қарай созылып жатса,өзі қай бағытқа қарай жүріп жатыр.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pPr algn="ctr"/>
            <a:r>
              <a:rPr lang="kk-KZ" sz="13800" dirty="0" smtClean="0"/>
              <a:t>Жауабы:</a:t>
            </a:r>
            <a:endParaRPr lang="ru-RU" sz="138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0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61016"/>
          </a:xfrm>
        </p:spPr>
        <p:txBody>
          <a:bodyPr>
            <a:normAutofit/>
          </a:bodyPr>
          <a:lstStyle/>
          <a:p>
            <a:pPr algn="ctr"/>
            <a:r>
              <a:rPr lang="kk-KZ" sz="7200" dirty="0" smtClean="0"/>
              <a:t>Электровоздың түтіні болмайды</a:t>
            </a:r>
            <a:endParaRPr lang="kk-KZ" sz="72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302</Words>
  <Application>Microsoft Office PowerPoint</Application>
  <PresentationFormat>Экран (4:3)</PresentationFormat>
  <Paragraphs>66</Paragraphs>
  <Slides>51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Поток</vt:lpstr>
      <vt:lpstr>Ойын ойнайық</vt:lpstr>
      <vt:lpstr>Логикалық сұрақтар</vt:lpstr>
      <vt:lpstr>5 Өте ақылды</vt:lpstr>
      <vt:lpstr>Презентация PowerPoint</vt:lpstr>
      <vt:lpstr>Жауабы:</vt:lpstr>
      <vt:lpstr>Рекорд</vt:lpstr>
      <vt:lpstr>Презентация PowerPoint</vt:lpstr>
      <vt:lpstr>Жауабы:</vt:lpstr>
      <vt:lpstr>Электровоздың түтіні болмайды</vt:lpstr>
      <vt:lpstr>Презентация PowerPoint</vt:lpstr>
      <vt:lpstr>Жауабы:</vt:lpstr>
      <vt:lpstr>Сіріңке</vt:lpstr>
      <vt:lpstr>Презентация PowerPoint</vt:lpstr>
      <vt:lpstr>Жауабы:</vt:lpstr>
      <vt:lpstr>Құрттың жартысын көру</vt:lpstr>
      <vt:lpstr>Жеген сайын жылататын нәрсе</vt:lpstr>
      <vt:lpstr>Жауабы:</vt:lpstr>
      <vt:lpstr>Таяқ</vt:lpstr>
      <vt:lpstr>Презентация PowerPoint</vt:lpstr>
      <vt:lpstr>Жауабы:</vt:lpstr>
      <vt:lpstr>Солдан бастап екі санды қосқанда үшіншісі шығады.Осы реттілік бойынша сұрақ белгінің орнында 79 болады.</vt:lpstr>
      <vt:lpstr>Презентация PowerPoint</vt:lpstr>
      <vt:lpstr>Жауабы:</vt:lpstr>
      <vt:lpstr>Презентация PowerPoint</vt:lpstr>
      <vt:lpstr>Күні бойы бір сұрақ қойып,бірақ әр сұрағанда әртүрлі жауап алатын сұрағымыз қандай?</vt:lpstr>
      <vt:lpstr>Жауабы:</vt:lpstr>
      <vt:lpstr>Сағат қанша болды?</vt:lpstr>
      <vt:lpstr>Бір күні әкесі ұлына бір кітап беріп, «Мына кітапты оқысаң,саған 2000 теңге беремін»,депті.Баласы 1 аптадан кейін әкесіне келіп, «Әке кітапты оқыдым,2000 теңгемді бересіз бе?»дейді.Сонда әкесі баласына «Кітапты оқымағансың»деп жауап беріпті.Баласының кітапты оқымағанның әкесі қайдан білген?</vt:lpstr>
      <vt:lpstr>Жауабы:</vt:lpstr>
      <vt:lpstr>Өйткені 2000 теңге кітаптың ішінде болған.</vt:lpstr>
      <vt:lpstr>Тарихта ең үлкен қалпақ киген кім?</vt:lpstr>
      <vt:lpstr>Жауабы:</vt:lpstr>
      <vt:lpstr>Басы ең үлкен адам</vt:lpstr>
      <vt:lpstr>Ұзарған сайын қысқаратын нәрсе не?</vt:lpstr>
      <vt:lpstr>Жауабы:</vt:lpstr>
      <vt:lpstr>Өмір</vt:lpstr>
      <vt:lpstr>Біздікі болғанымен басқалар қолданатын нәрсе?</vt:lpstr>
      <vt:lpstr>Жауабы:</vt:lpstr>
      <vt:lpstr>Есіміміз</vt:lpstr>
      <vt:lpstr>Жасыл адамды көргенде не істеу керек?</vt:lpstr>
      <vt:lpstr>Жауабы:</vt:lpstr>
      <vt:lpstr>Жолдан өту керек</vt:lpstr>
      <vt:lpstr>Машина оңға бұрылған кезде қай дөңгелегі қозғалмайды?</vt:lpstr>
      <vt:lpstr>Жауабы:</vt:lpstr>
      <vt:lpstr>Запастағы дөңгелек</vt:lpstr>
      <vt:lpstr>Әлемдігі ең үлкен алма қайда өседі?</vt:lpstr>
      <vt:lpstr>Жауабы:</vt:lpstr>
      <vt:lpstr>Алма ағашында</vt:lpstr>
      <vt:lpstr>Ойын аяқталды</vt:lpstr>
      <vt:lpstr>Презентация PowerPoint</vt:lpstr>
      <vt:lpstr>15 Өте ақылды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Ойын ойнайық</dc:title>
  <dc:creator>Пользователь</dc:creator>
  <cp:lastModifiedBy>Пользователь</cp:lastModifiedBy>
  <cp:revision>7</cp:revision>
  <dcterms:created xsi:type="dcterms:W3CDTF">2017-02-10T13:04:15Z</dcterms:created>
  <dcterms:modified xsi:type="dcterms:W3CDTF">2017-02-10T17:38:31Z</dcterms:modified>
</cp:coreProperties>
</file>