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58" r:id="rId14"/>
    <p:sldId id="270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59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BBB7-9E98-45E8-9279-FEA98814402B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B0D1-71CC-4FCE-A307-D9DC910D86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73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BBB7-9E98-45E8-9279-FEA98814402B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B0D1-71CC-4FCE-A307-D9DC910D86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06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BBB7-9E98-45E8-9279-FEA98814402B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B0D1-71CC-4FCE-A307-D9DC910D86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82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BBB7-9E98-45E8-9279-FEA98814402B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B0D1-71CC-4FCE-A307-D9DC910D86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464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BBB7-9E98-45E8-9279-FEA98814402B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B0D1-71CC-4FCE-A307-D9DC910D86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271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BBB7-9E98-45E8-9279-FEA98814402B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B0D1-71CC-4FCE-A307-D9DC910D86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160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BBB7-9E98-45E8-9279-FEA98814402B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B0D1-71CC-4FCE-A307-D9DC910D86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69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BBB7-9E98-45E8-9279-FEA98814402B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B0D1-71CC-4FCE-A307-D9DC910D86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214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BBB7-9E98-45E8-9279-FEA98814402B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B0D1-71CC-4FCE-A307-D9DC910D86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363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BBB7-9E98-45E8-9279-FEA98814402B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B0D1-71CC-4FCE-A307-D9DC910D86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97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BBB7-9E98-45E8-9279-FEA98814402B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B0D1-71CC-4FCE-A307-D9DC910D86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009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6BBB7-9E98-45E8-9279-FEA98814402B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2B0D1-71CC-4FCE-A307-D9DC910D86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03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12754" y="1772816"/>
            <a:ext cx="7473328" cy="267765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kk-KZ" sz="6000" b="1" i="1" dirty="0">
                <a:solidFill>
                  <a:schemeClr val="tx2">
                    <a:lumMod val="50000"/>
                  </a:schemeClr>
                </a:solidFill>
                <a:effectLst>
                  <a:reflection blurRad="6350" stA="50000" endA="300" endPos="50000" dist="60007" dir="5400000" sy="-100000" algn="bl" rotWithShape="0"/>
                </a:effectLst>
              </a:rPr>
              <a:t>Ерейментау қаласы</a:t>
            </a:r>
            <a:br>
              <a:rPr lang="kk-KZ" sz="6000" b="1" i="1" dirty="0">
                <a:solidFill>
                  <a:schemeClr val="tx2">
                    <a:lumMod val="50000"/>
                  </a:schemeClr>
                </a:solidFill>
                <a:effectLst>
                  <a:reflection blurRad="6350" stA="50000" endA="300" endPos="50000" dist="60007" dir="5400000" sy="-100000" algn="bl" rotWithShape="0"/>
                </a:effectLst>
              </a:rPr>
            </a:br>
            <a:r>
              <a:rPr lang="kk-KZ" sz="6000" b="1" i="1" dirty="0">
                <a:solidFill>
                  <a:schemeClr val="tx2">
                    <a:lumMod val="50000"/>
                  </a:schemeClr>
                </a:solidFill>
                <a:effectLst>
                  <a:reflection blurRad="6350" stA="50000" endA="300" endPos="50000" dist="60007" dir="5400000" sy="-100000" algn="bl" rotWithShape="0"/>
                </a:effectLst>
              </a:rPr>
              <a:t>№ 4 орта </a:t>
            </a:r>
            <a:r>
              <a:rPr lang="kk-KZ" sz="6000" b="1" i="1" dirty="0" smtClean="0">
                <a:solidFill>
                  <a:schemeClr val="tx2">
                    <a:lumMod val="50000"/>
                  </a:schemeClr>
                </a:solidFill>
                <a:effectLst>
                  <a:reflection blurRad="6350" stA="50000" endA="300" endPos="50000" dist="60007" dir="5400000" sy="-100000" algn="bl" rotWithShape="0"/>
                </a:effectLst>
              </a:rPr>
              <a:t>мектебі</a:t>
            </a:r>
          </a:p>
          <a:p>
            <a:pPr algn="ctr"/>
            <a:r>
              <a:rPr lang="kk-KZ" sz="4800" b="1" i="1" cap="all" dirty="0" smtClean="0">
                <a:ln/>
                <a:solidFill>
                  <a:schemeClr val="tx2">
                    <a:lumMod val="50000"/>
                  </a:schemeClr>
                </a:solidFill>
                <a:effectLst>
                  <a:reflection blurRad="6350" stA="50000" endA="300" endPos="50000" dist="60007" dir="5400000" sy="-100000" algn="bl" rotWithShape="0"/>
                </a:effectLst>
              </a:rPr>
              <a:t>«Ақмола жұлдыздары»</a:t>
            </a:r>
            <a:endParaRPr lang="ru-RU" sz="4800" b="1" i="1" cap="all" spc="0" dirty="0">
              <a:ln/>
              <a:solidFill>
                <a:schemeClr val="tx2">
                  <a:lumMod val="50000"/>
                </a:schemeClr>
              </a:solidFill>
              <a:effectLst>
                <a:reflection blurRad="6350" stA="50000" endA="300" endPos="50000" dist="60007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3750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3816424"/>
          </a:xfrm>
        </p:spPr>
        <p:txBody>
          <a:bodyPr>
            <a:normAutofit fontScale="90000"/>
          </a:bodyPr>
          <a:lstStyle/>
          <a:p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Ән «Рухты </a:t>
            </a: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ару</a:t>
            </a: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»</a:t>
            </a:r>
            <a:b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Орындайтын:</a:t>
            </a:r>
            <a:b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Мухамеджанова </a:t>
            </a: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Маржан</a:t>
            </a:r>
            <a:r>
              <a:rPr lang="ru-RU" b="1" i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b="1" i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Боранова Гүлдана  9 «А</a:t>
            </a: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»</a:t>
            </a:r>
            <a:b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Жауапты:</a:t>
            </a: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Нурлыбаева А.К</a:t>
            </a:r>
            <a:r>
              <a:rPr lang="ru-RU" b="1" i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b="1" i="1" dirty="0">
                <a:solidFill>
                  <a:schemeClr val="tx2">
                    <a:lumMod val="50000"/>
                  </a:schemeClr>
                </a:solidFill>
              </a:rPr>
            </a:br>
            <a:endParaRPr lang="ru-RU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915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4392488"/>
          </a:xfrm>
        </p:spPr>
        <p:txBody>
          <a:bodyPr>
            <a:normAutofit/>
          </a:bodyPr>
          <a:lstStyle/>
          <a:p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Би «Батырлар </a:t>
            </a: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ұраны» </a:t>
            </a: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i="1" dirty="0" err="1" smtClean="0">
                <a:solidFill>
                  <a:schemeClr val="tx2">
                    <a:lumMod val="50000"/>
                  </a:schemeClr>
                </a:solidFill>
              </a:rPr>
              <a:t>Орындайтын</a:t>
            </a: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 :</a:t>
            </a: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Оқушылар</a:t>
            </a: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6 </a:t>
            </a: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«</a:t>
            </a: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а», 8 «а»</a:t>
            </a:r>
            <a:b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Жауапты:</a:t>
            </a: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Нурлыбаева А.К</a:t>
            </a:r>
            <a:r>
              <a:rPr lang="ru-RU" b="1" i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b="1" i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dirty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287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556792"/>
            <a:ext cx="8229600" cy="3456384"/>
          </a:xfrm>
        </p:spPr>
        <p:txBody>
          <a:bodyPr>
            <a:normAutofit/>
          </a:bodyPr>
          <a:lstStyle/>
          <a:p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«Испанский» </a:t>
            </a: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танец </a:t>
            </a:r>
            <a:b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Орындайтын:</a:t>
            </a: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мұғалімдер</a:t>
            </a:r>
            <a:r>
              <a:rPr lang="ru-RU" b="1" i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b="1" i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i="1" dirty="0" err="1" smtClean="0">
                <a:solidFill>
                  <a:schemeClr val="tx2">
                    <a:lumMod val="50000"/>
                  </a:schemeClr>
                </a:solidFill>
              </a:rPr>
              <a:t>Жауапты</a:t>
            </a: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:</a:t>
            </a: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Сайдалина Г.С</a:t>
            </a:r>
            <a:endParaRPr lang="ru-RU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17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268760"/>
            <a:ext cx="7344816" cy="4392488"/>
          </a:xfrm>
        </p:spPr>
        <p:txBody>
          <a:bodyPr>
            <a:normAutofit/>
          </a:bodyPr>
          <a:lstStyle/>
          <a:p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Ән «Елім </a:t>
            </a: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менің</a:t>
            </a: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»</a:t>
            </a:r>
            <a:b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Орындайтын:</a:t>
            </a: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Мұғалімдер </a:t>
            </a: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хоры</a:t>
            </a:r>
            <a:b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Жауапты:</a:t>
            </a: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Нурлыбаева А.К</a:t>
            </a:r>
            <a:endParaRPr lang="ru-RU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64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solidFill>
                  <a:schemeClr val="tx2">
                    <a:lumMod val="50000"/>
                  </a:schemeClr>
                </a:solidFill>
              </a:rPr>
              <a:t>Ән «Бір үйдің баласындай»</a:t>
            </a:r>
            <a:br>
              <a:rPr lang="kk-KZ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dirty="0" smtClean="0">
                <a:solidFill>
                  <a:schemeClr val="tx2">
                    <a:lumMod val="50000"/>
                  </a:schemeClr>
                </a:solidFill>
              </a:rPr>
              <a:t>Орындайтын:</a:t>
            </a:r>
            <a:r>
              <a:rPr lang="kk-KZ" dirty="0">
                <a:solidFill>
                  <a:schemeClr val="tx2">
                    <a:lumMod val="50000"/>
                  </a:schemeClr>
                </a:solidFill>
              </a:rPr>
              <a:t>Мухамеджанова М.К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dirty="0">
                <a:solidFill>
                  <a:schemeClr val="tx2">
                    <a:lumMod val="50000"/>
                  </a:schemeClr>
                </a:solidFill>
              </a:rPr>
              <a:t>Нурлыбаева А.К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dirty="0">
                <a:solidFill>
                  <a:schemeClr val="tx2">
                    <a:lumMod val="50000"/>
                  </a:schemeClr>
                </a:solidFill>
              </a:rPr>
              <a:t>Жардембек А.Ж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dirty="0">
                <a:solidFill>
                  <a:schemeClr val="tx2">
                    <a:lumMod val="50000"/>
                  </a:schemeClr>
                </a:solidFill>
              </a:rPr>
              <a:t>Нурмухаметов  </a:t>
            </a:r>
            <a:r>
              <a:rPr lang="kk-KZ" dirty="0" smtClean="0">
                <a:solidFill>
                  <a:schemeClr val="tx2">
                    <a:lumMod val="50000"/>
                  </a:schemeClr>
                </a:solidFill>
              </a:rPr>
              <a:t>А.Н</a:t>
            </a:r>
            <a:br>
              <a:rPr lang="kk-KZ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dirty="0" smtClean="0">
                <a:solidFill>
                  <a:schemeClr val="tx2">
                    <a:lumMod val="50000"/>
                  </a:schemeClr>
                </a:solidFill>
              </a:rPr>
              <a:t>Жауапты:</a:t>
            </a:r>
            <a:r>
              <a:rPr lang="kk-KZ" dirty="0">
                <a:solidFill>
                  <a:schemeClr val="tx2">
                    <a:lumMod val="50000"/>
                  </a:schemeClr>
                </a:solidFill>
              </a:rPr>
              <a:t> Нурлыбаева А.К</a:t>
            </a:r>
            <a:r>
              <a:rPr lang="kk-KZ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kk-KZ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556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192215">
            <a:off x="498883" y="2571815"/>
            <a:ext cx="8229600" cy="1143000"/>
          </a:xfrm>
        </p:spPr>
        <p:txBody>
          <a:bodyPr>
            <a:noAutofit/>
          </a:bodyPr>
          <a:lstStyle/>
          <a:p>
            <a:r>
              <a:rPr lang="kk-KZ" sz="7200" b="1" i="1" u="sng" dirty="0" smtClean="0">
                <a:solidFill>
                  <a:schemeClr val="tx2">
                    <a:lumMod val="50000"/>
                  </a:schemeClr>
                </a:solidFill>
              </a:rPr>
              <a:t>Назарларыңызға рахмет!!!</a:t>
            </a:r>
            <a:endParaRPr lang="ru-RU" sz="7200" b="1" i="1" u="sng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980728"/>
            <a:ext cx="6624736" cy="4680520"/>
          </a:xfrm>
        </p:spPr>
        <p:txBody>
          <a:bodyPr>
            <a:normAutofit fontScale="90000"/>
          </a:bodyPr>
          <a:lstStyle/>
          <a:p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Пролог «Қария аманаты</a:t>
            </a: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»</a:t>
            </a:r>
            <a:b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Толеубаева Салтанат 10 «А», Нагашыбай Ислам 8 «А», Сахаба Баянбек </a:t>
            </a: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– учитель</a:t>
            </a:r>
            <a:b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Жауапты:</a:t>
            </a: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Толеубаева М.Б</a:t>
            </a:r>
            <a:endParaRPr lang="ru-RU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27448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196752"/>
            <a:ext cx="7272808" cy="4248472"/>
          </a:xfrm>
        </p:spPr>
        <p:txBody>
          <a:bodyPr>
            <a:normAutofit/>
          </a:bodyPr>
          <a:lstStyle/>
          <a:p>
            <a:r>
              <a:rPr lang="kk-KZ" sz="3600" b="1" i="1" dirty="0" smtClean="0">
                <a:solidFill>
                  <a:schemeClr val="tx2">
                    <a:lumMod val="50000"/>
                  </a:schemeClr>
                </a:solidFill>
              </a:rPr>
              <a:t>Ән «</a:t>
            </a:r>
            <a:r>
              <a:rPr lang="en-US" sz="3600" b="1" i="1" dirty="0">
                <a:solidFill>
                  <a:schemeClr val="tx2">
                    <a:lumMod val="50000"/>
                  </a:schemeClr>
                </a:solidFill>
              </a:rPr>
              <a:t>Per </a:t>
            </a:r>
            <a:r>
              <a:rPr lang="en-US" sz="3600" b="1" i="1" dirty="0" err="1">
                <a:solidFill>
                  <a:schemeClr val="tx2">
                    <a:lumMod val="50000"/>
                  </a:schemeClr>
                </a:solidFill>
              </a:rPr>
              <a:t>Te</a:t>
            </a:r>
            <a:r>
              <a:rPr lang="kk-KZ" sz="3600" b="1" i="1" dirty="0" smtClean="0">
                <a:solidFill>
                  <a:schemeClr val="tx2">
                    <a:lumMod val="50000"/>
                  </a:schemeClr>
                </a:solidFill>
              </a:rPr>
              <a:t>»</a:t>
            </a:r>
            <a:br>
              <a:rPr lang="kk-KZ" sz="3600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sz="3600" b="1" i="1" dirty="0" smtClean="0">
                <a:solidFill>
                  <a:schemeClr val="tx2">
                    <a:lumMod val="50000"/>
                  </a:schemeClr>
                </a:solidFill>
              </a:rPr>
              <a:t>Орындайтын:</a:t>
            </a:r>
            <a:r>
              <a:rPr lang="kk-KZ" sz="3600" b="1" i="1" dirty="0">
                <a:solidFill>
                  <a:schemeClr val="tx2">
                    <a:lumMod val="50000"/>
                  </a:schemeClr>
                </a:solidFill>
              </a:rPr>
              <a:t>Нурмухаметов А.Н. – </a:t>
            </a:r>
            <a:r>
              <a:rPr lang="kk-KZ" sz="3600" b="1" i="1" dirty="0" smtClean="0">
                <a:solidFill>
                  <a:schemeClr val="tx2">
                    <a:lumMod val="50000"/>
                  </a:schemeClr>
                </a:solidFill>
              </a:rPr>
              <a:t>учитель,Нурмаганбетова Ажар, </a:t>
            </a:r>
            <a:r>
              <a:rPr lang="kk-KZ" sz="3600" b="1" i="1" dirty="0">
                <a:solidFill>
                  <a:schemeClr val="tx2">
                    <a:lumMod val="50000"/>
                  </a:schemeClr>
                </a:solidFill>
              </a:rPr>
              <a:t>Омаров Ерсұлтан 11 «А</a:t>
            </a:r>
            <a:r>
              <a:rPr lang="kk-KZ" sz="3600" b="1" i="1" dirty="0" smtClean="0">
                <a:solidFill>
                  <a:schemeClr val="tx2">
                    <a:lumMod val="50000"/>
                  </a:schemeClr>
                </a:solidFill>
              </a:rPr>
              <a:t>»</a:t>
            </a:r>
            <a:br>
              <a:rPr lang="kk-KZ" sz="3600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sz="3600" b="1" i="1" dirty="0" smtClean="0">
                <a:solidFill>
                  <a:schemeClr val="tx2">
                    <a:lumMod val="50000"/>
                  </a:schemeClr>
                </a:solidFill>
              </a:rPr>
              <a:t>Жауапты:Сайдалина.Г.С(танец)</a:t>
            </a:r>
            <a:br>
              <a:rPr lang="kk-KZ" sz="3600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sz="3600" b="1" i="1" dirty="0" smtClean="0">
                <a:solidFill>
                  <a:schemeClr val="tx2">
                    <a:lumMod val="50000"/>
                  </a:schemeClr>
                </a:solidFill>
              </a:rPr>
              <a:t>Нурмухаметов А.Н.</a:t>
            </a:r>
            <a:endParaRPr lang="ru-RU" sz="36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2371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340768"/>
            <a:ext cx="7920880" cy="3816424"/>
          </a:xfrm>
        </p:spPr>
        <p:txBody>
          <a:bodyPr>
            <a:normAutofit/>
          </a:bodyPr>
          <a:lstStyle/>
          <a:p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Танец «флешмоб</a:t>
            </a: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»</a:t>
            </a:r>
            <a:b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Орындайтын:Оқушылар</a:t>
            </a:r>
            <a:b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8, 9, 10 </a:t>
            </a: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сынып</a:t>
            </a:r>
            <a:b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Жауапты:</a:t>
            </a: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Сайдалина Г.С</a:t>
            </a:r>
            <a:endParaRPr lang="ru-RU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099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229600" cy="2736304"/>
          </a:xfrm>
        </p:spPr>
        <p:txBody>
          <a:bodyPr>
            <a:normAutofit fontScale="90000"/>
          </a:bodyPr>
          <a:lstStyle/>
          <a:p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Поэзия</a:t>
            </a:r>
            <a:b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Орындайтын:Оқушылар</a:t>
            </a:r>
            <a:b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Жауапты:Нурлыбаева.Р.К,</a:t>
            </a:r>
            <a:b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Сахаба.Б, Толеубаева.М.Б</a:t>
            </a:r>
            <a:r>
              <a:rPr lang="ru-RU" b="1" i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b="1" i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kk-KZ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854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268760"/>
            <a:ext cx="7653536" cy="3456384"/>
          </a:xfrm>
        </p:spPr>
        <p:txBody>
          <a:bodyPr>
            <a:normAutofit/>
          </a:bodyPr>
          <a:lstStyle/>
          <a:p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Ән </a:t>
            </a: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«Қамажай</a:t>
            </a: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»</a:t>
            </a:r>
            <a:b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Орындайтын: </a:t>
            </a: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Трио. </a:t>
            </a: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Мұғалімдер</a:t>
            </a:r>
            <a:b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Жауапты:</a:t>
            </a: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Нурлыбаева А.К </a:t>
            </a:r>
            <a:endParaRPr lang="ru-RU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68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3960440"/>
          </a:xfrm>
        </p:spPr>
        <p:txBody>
          <a:bodyPr>
            <a:normAutofit/>
          </a:bodyPr>
          <a:lstStyle/>
          <a:p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Ән «Қараторғай»</a:t>
            </a:r>
            <a:b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Орындайтын:Боранова </a:t>
            </a: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Гүлдана </a:t>
            </a: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9 </a:t>
            </a: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«А</a:t>
            </a: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»</a:t>
            </a:r>
            <a:b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Жауапты:</a:t>
            </a: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Нурмухаметов А.Н</a:t>
            </a:r>
            <a:endParaRPr lang="ru-RU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979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229600" cy="4104456"/>
          </a:xfrm>
        </p:spPr>
        <p:txBody>
          <a:bodyPr>
            <a:normAutofit/>
          </a:bodyPr>
          <a:lstStyle/>
          <a:p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Ән </a:t>
            </a: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«Көк тудың желбірегені</a:t>
            </a: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»</a:t>
            </a:r>
            <a:b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Орындайтын:</a:t>
            </a: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Оқушылар хоры, 6 «А» </a:t>
            </a: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сыныбы</a:t>
            </a:r>
            <a:b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Жауапты:</a:t>
            </a: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Нурлыбаева А.К</a:t>
            </a: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080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484784"/>
            <a:ext cx="8229600" cy="4464496"/>
          </a:xfrm>
        </p:spPr>
        <p:txBody>
          <a:bodyPr>
            <a:normAutofit fontScale="90000"/>
          </a:bodyPr>
          <a:lstStyle/>
          <a:p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Ән «Ана </a:t>
            </a: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тілім тұғырым</a:t>
            </a: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»</a:t>
            </a:r>
            <a:b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Орындайтын:Аманкулов </a:t>
            </a: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Ерсайын </a:t>
            </a: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6 </a:t>
            </a: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«А», Оразбаев Ильяс 9 «А», </a:t>
            </a: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Мағзан </a:t>
            </a: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Ернар «3</a:t>
            </a: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»</a:t>
            </a:r>
            <a:b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kk-KZ" b="1" i="1" dirty="0" smtClean="0">
                <a:solidFill>
                  <a:schemeClr val="tx2">
                    <a:lumMod val="50000"/>
                  </a:schemeClr>
                </a:solidFill>
              </a:rPr>
              <a:t>Жауапты:</a:t>
            </a:r>
            <a:r>
              <a:rPr lang="kk-KZ" b="1" i="1" dirty="0">
                <a:solidFill>
                  <a:schemeClr val="tx2">
                    <a:lumMod val="50000"/>
                  </a:schemeClr>
                </a:solidFill>
              </a:rPr>
              <a:t>Нурлыбаева А.К</a:t>
            </a:r>
            <a:r>
              <a:rPr lang="ru-RU" b="1" i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b="1" i="1" dirty="0">
                <a:solidFill>
                  <a:schemeClr val="tx2">
                    <a:lumMod val="50000"/>
                  </a:schemeClr>
                </a:solidFill>
              </a:rPr>
            </a:br>
            <a:endParaRPr lang="ru-RU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363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2929</TotalTime>
  <Words>65</Words>
  <Application>Microsoft Office PowerPoint</Application>
  <PresentationFormat>Экран (4:3)</PresentationFormat>
  <Paragraphs>16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Пролог «Қария аманаты» Толеубаева Салтанат 10 «А», Нагашыбай Ислам 8 «А», Сахаба Баянбек – учитель Жауапты:Толеубаева М.Б</vt:lpstr>
      <vt:lpstr>Ән «Per Te» Орындайтын:Нурмухаметов А.Н. – учитель,Нурмаганбетова Ажар, Омаров Ерсұлтан 11 «А» Жауапты:Сайдалина.Г.С(танец) Нурмухаметов А.Н.</vt:lpstr>
      <vt:lpstr>Танец «флешмоб» Орындайтын:Оқушылар  8, 9, 10 сынып Жауапты:Сайдалина Г.С</vt:lpstr>
      <vt:lpstr>Поэзия Орындайтын:Оқушылар Жауапты:Нурлыбаева.Р.К, Сахаба.Б, Толеубаева.М.Б  </vt:lpstr>
      <vt:lpstr>Ән «Қамажай» Орындайтын: Трио. Мұғалімдер Жауапты:Нурлыбаева А.К </vt:lpstr>
      <vt:lpstr>Ән «Қараторғай» Орындайтын:Боранова Гүлдана  9 «А» Жауапты:Нурмухаметов А.Н</vt:lpstr>
      <vt:lpstr>Ән «Көк тудың желбірегені» Орындайтын:Оқушылар хоры, 6 «А» сыныбы Жауапты:Нурлыбаева А.К </vt:lpstr>
      <vt:lpstr>Ән «Ана тілім тұғырым» Орындайтын:Аманкулов Ерсайын  6 «А», Оразбаев Ильяс 9 «А»,  Мағзан Ернар «3» Жауапты:Нурлыбаева А.К </vt:lpstr>
      <vt:lpstr>Ән «Рухты ару» Орындайтын: Мухамеджанова Маржан Боранова Гүлдана  9 «А» Жауапты:Нурлыбаева А.К </vt:lpstr>
      <vt:lpstr>Би «Батырлар ұраны»  Орындайтын :Оқушылар,  6 «а», 8 «а» Жауапты:Нурлыбаева А.К   </vt:lpstr>
      <vt:lpstr>«Испанский» танец  Орындайтын:мұғалімдер Жауапты:Сайдалина Г.С</vt:lpstr>
      <vt:lpstr>Ән «Елім менің» Орындайтын:Мұғалімдер хоры Жауапты:Нурлыбаева А.К</vt:lpstr>
      <vt:lpstr>Ән «Бір үйдің баласындай» Орындайтын:Мухамеджанова М.К Нурлыбаева А.К Жардембек А.Ж Нурмухаметов  А.Н Жауапты: Нурлыбаева А.К </vt:lpstr>
      <vt:lpstr>Назарларыңызға рахмет!!!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Пролог «Қария аманаты» Толеубаева Салтанат 10 «А», Нагашыбай Ислам 8 «А», Сахаба Баянбек – учитель Жауапты:Толеубаева М.Б</dc:title>
  <dc:creator>Пользователь Windows</dc:creator>
  <cp:lastModifiedBy>Пользователь Windows</cp:lastModifiedBy>
  <cp:revision>15</cp:revision>
  <dcterms:created xsi:type="dcterms:W3CDTF">2017-02-17T06:29:08Z</dcterms:created>
  <dcterms:modified xsi:type="dcterms:W3CDTF">2017-02-20T07:06:24Z</dcterms:modified>
</cp:coreProperties>
</file>