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kk-KZ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Армысың Әз-Наурыз апталығы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Картинки по запросу науры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643182"/>
            <a:ext cx="464347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5800" cy="989856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“Наурыз думан” атты қолөнер көрмесі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Картинки по запросу мектептегі қолөнер көрмес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143272" cy="3862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Картинки по запросу мектептегі қолөнер көрмес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000372"/>
            <a:ext cx="6096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“Ұлыстың ұлы күні” кітап көрмесі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AutoShape 2" descr="Картинки по запросу наурыз кітап көрмес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Картинки по запросу наурыз кітап көрмес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Картинки по запросу наурыз кітап көрмес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Картинки по запросу наурыз кітап көрмес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Картинки по запросу наурыз кітап көрмес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2" name="AutoShape 12" descr="Картинки по запросу наурыз кітап көрмес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4" name="Picture 14" descr="Картинки по запросу наурыз кітап көрмес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63376">
            <a:off x="352397" y="1775456"/>
            <a:ext cx="4938075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6" name="Picture 16" descr="Картинки по запросу наурыз кітап көрмес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7016">
            <a:off x="3429000" y="2714620"/>
            <a:ext cx="5715000" cy="321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05800" cy="846980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Бауырсақтар фестивалі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W\Desktop\наурыззз\K6u-rNfws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00079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W\Desktop\наурыззз\mzYTsPaY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55779">
            <a:off x="0" y="357166"/>
            <a:ext cx="5143500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7" name="Picture 3" descr="C:\Users\W\Desktop\наурыззз\oUBiqjEHgU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2334">
            <a:off x="4143372" y="1857364"/>
            <a:ext cx="4357694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W\Desktop\наурыззз\nYQamMmRt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W\Desktop\наурыззз\QZq8IIyjm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W\Desktop\наурыззз\uMM7Qj-emn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W\Desktop\наурыззз\uQLjtAfQD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3" name="Picture 3" descr="C:\Users\W\Desktop\наурыззз\8djhXE629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W\Desktop\наурыззз\vUD8EJBjFH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“Армысың Әз-Наурыз мерекелік кеші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W\Desktop\наурыззз\7xS2rvzZ2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072330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305800" cy="6286544"/>
          </a:xfrm>
        </p:spPr>
        <p:txBody>
          <a:bodyPr>
            <a:normAutofit fontScale="90000"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Апталықтың мақсаты: </a:t>
            </a:r>
            <a:b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Оқушыларға Ұлыстың ұлы күні Наурыз мерекесін насихаттау;</a:t>
            </a:r>
            <a:b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-Қазақтың салт-дәстүрлері, әдет-ғұрыптары туралы түсінігін кеңейту;</a:t>
            </a:r>
            <a:b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-Ұмыт болған дәстүрлерді жаңғырту;</a:t>
            </a:r>
            <a:b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-Оқушылардың патриоттық сезімдерін ояту;</a:t>
            </a:r>
            <a:b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-Қазақ тіліне деген сүйіспеншілігін молайту;</a:t>
            </a:r>
            <a:b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-Үлкенге құрмет, кішіге ізет көрсетуді үйрету:</a:t>
            </a:r>
            <a:b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-Туған жерге, елге махаббаттарын ояту:</a:t>
            </a:r>
            <a:b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W\Desktop\наурыззз\8d3gh3ZX-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W\Desktop\наурыззз\28RRQtBO3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 descr="C:\Users\W\Desktop\наурыззз\CBeeG_P6nr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571744"/>
            <a:ext cx="5500694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W\Desktop\наурыззз\CeiOUXWeq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W\Desktop\наурыззз\MjJbKA7PZ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W\Desktop\наурыззз\NrCknQFlR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W\Desktop\наурыззз\QdDUjdtIIp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W\Desktop\наурыззз\UirfXJtJp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W\Desktop\наурыззз\vVXOeU8y9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Картинки по запросу Наурыз құтты болсы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1-күн: сынып бөлмелерін, дәліздерді ұлттық нақышта безеңдіру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W\Desktop\наурыззз\JG3OMZRGmK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714488"/>
            <a:ext cx="514350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Картинки по запросу наурыз оформление кабине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90758">
            <a:off x="232036" y="2970752"/>
            <a:ext cx="3981448" cy="298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05800" cy="1000132"/>
          </a:xfrm>
        </p:spPr>
        <p:txBody>
          <a:bodyPr>
            <a:normAutofit fontScale="90000"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1-күннен – 7 күнге дейін мұғалімдер мен оқушылардың киімі қазақи ұлттық нақышта болуы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W\Desktop\наурыззз\m4aGoX0Out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643834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632666"/>
          </a:xfrm>
        </p:spPr>
        <p:txBody>
          <a:bodyPr>
            <a:norm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Қазақша киім үлгісі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W\Desktop\наурыззз\gDbD8DCQTW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8001024" cy="527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305800" cy="1347046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Күнделікті өткізілген “қара жорға” биі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W\Desktop\наурыззз\nikP6FAu9c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5715008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305800" cy="918418"/>
          </a:xfrm>
        </p:spPr>
        <p:txBody>
          <a:bodyPr>
            <a:normAutofit fontScale="90000"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“Ұлы даланың дәстүрлері” атты мектепішілік сайыс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W\Desktop\наурыззз\S_up3IRN93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6572264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W\Desktop\наурыззз\XvtfuI802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79239">
            <a:off x="0" y="500042"/>
            <a:ext cx="628651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C:\Users\W\Desktop\наурыззз\s-etwtzaI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14686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W\Desktop\наурыззз\qa5xQQpKl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57634">
            <a:off x="253610" y="242424"/>
            <a:ext cx="5143500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C:\Users\W\Desktop\наурыззз\1bkj2i-jAL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356">
            <a:off x="5140659" y="1537192"/>
            <a:ext cx="3857634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67</Words>
  <PresentationFormat>Экран (4:3)</PresentationFormat>
  <Paragraphs>11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Армысың Әз-Наурыз апталығы</vt:lpstr>
      <vt:lpstr>Апталықтың мақсаты:  -Оқушыларға Ұлыстың ұлы күні Наурыз мерекесін насихаттау; -Қазақтың салт-дәстүрлері, әдет-ғұрыптары туралы түсінігін кеңейту; -Ұмыт болған дәстүрлерді жаңғырту; -Оқушылардың патриоттық сезімдерін ояту; -Қазақ тіліне деген сүйіспеншілігін молайту; -Үлкенге құрмет, кішіге ізет көрсетуді үйрету: -Туған жерге, елге махаббаттарын ояту:    </vt:lpstr>
      <vt:lpstr>1-күн: сынып бөлмелерін, дәліздерді ұлттық нақышта безеңдіру</vt:lpstr>
      <vt:lpstr>1-күннен – 7 күнге дейін мұғалімдер мен оқушылардың киімі қазақи ұлттық нақышта болуы</vt:lpstr>
      <vt:lpstr>Қазақша киім үлгісі</vt:lpstr>
      <vt:lpstr>Күнделікті өткізілген “қара жорға” биі</vt:lpstr>
      <vt:lpstr>“Ұлы даланың дәстүрлері” атты мектепішілік сайыс</vt:lpstr>
      <vt:lpstr>Слайд 8</vt:lpstr>
      <vt:lpstr>Слайд 9</vt:lpstr>
      <vt:lpstr>“Наурыз думан” атты қолөнер көрмесі</vt:lpstr>
      <vt:lpstr>“Ұлыстың ұлы күні” кітап көрмесі</vt:lpstr>
      <vt:lpstr>Бауырсақтар фестивалі</vt:lpstr>
      <vt:lpstr>Слайд 13</vt:lpstr>
      <vt:lpstr>Слайд 14</vt:lpstr>
      <vt:lpstr>Слайд 15</vt:lpstr>
      <vt:lpstr>Слайд 16</vt:lpstr>
      <vt:lpstr>Слайд 17</vt:lpstr>
      <vt:lpstr>Слайд 18</vt:lpstr>
      <vt:lpstr>“Армысың Әз-Наурыз мерекелік кеші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Армысың Әз-Наурыз апталығы</dc:title>
  <dc:creator>W</dc:creator>
  <cp:lastModifiedBy>W</cp:lastModifiedBy>
  <cp:revision>5</cp:revision>
  <dcterms:created xsi:type="dcterms:W3CDTF">2017-03-27T13:56:34Z</dcterms:created>
  <dcterms:modified xsi:type="dcterms:W3CDTF">2017-03-27T14:47:23Z</dcterms:modified>
</cp:coreProperties>
</file>