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9" r:id="rId8"/>
    <p:sldId id="277" r:id="rId9"/>
    <p:sldId id="262" r:id="rId10"/>
    <p:sldId id="270" r:id="rId11"/>
    <p:sldId id="263" r:id="rId12"/>
    <p:sldId id="266" r:id="rId13"/>
    <p:sldId id="264" r:id="rId14"/>
    <p:sldId id="271" r:id="rId15"/>
    <p:sldId id="265" r:id="rId16"/>
    <p:sldId id="272" r:id="rId17"/>
    <p:sldId id="273" r:id="rId18"/>
    <p:sldId id="274" r:id="rId19"/>
    <p:sldId id="276" r:id="rId20"/>
    <p:sldId id="267" r:id="rId21"/>
    <p:sldId id="278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84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9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1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6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5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02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8B57-970B-4908-B91C-8DFE812D069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EB58-A120-43DA-8484-0232E042F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1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887"/>
            <a:ext cx="10515600" cy="132556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209"/>
            <a:ext cx="10515600" cy="4815754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Киіз үй және оның жасауы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665" y="1909185"/>
            <a:ext cx="5122718" cy="278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t="59636" b="14363"/>
          <a:stretch/>
        </p:blipFill>
        <p:spPr>
          <a:xfrm>
            <a:off x="446808" y="4950836"/>
            <a:ext cx="1009996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211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Жауабы: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1. Киіз үй негізі неше бөліктен тұрады? (киіз үйдің іші, киіздері, бау - шулары)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Шаңырақ қандай мағынаны білдіреді? (үй, отбасы)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Киіз үйдің сүйектерін ата. (шаңырақ, уық, кереге, сықырлауық)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Сандықтың астына қоятын жиһаз. (жүкаяқ)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5. Әбдіре дегеніміз не? (зат, бұйым, киім салып қоятын үлкен сандық)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605645" y="4001294"/>
            <a:ext cx="4977245" cy="1870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Талдау. </a:t>
            </a:r>
            <a:r>
              <a:rPr lang="kk-KZ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Венн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диаграммасы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І топ: Киіз үй                                             ІІ топ: Қазіргі </a:t>
            </a:r>
            <a:r>
              <a:rPr lang="kk-KZ" dirty="0" err="1" smtClean="0"/>
              <a:t>заманауй</a:t>
            </a:r>
            <a:r>
              <a:rPr lang="kk-KZ" dirty="0" smtClean="0"/>
              <a:t> үй</a:t>
            </a:r>
          </a:p>
          <a:p>
            <a:endParaRPr lang="kk-KZ" dirty="0" smtClean="0"/>
          </a:p>
          <a:p>
            <a:r>
              <a:rPr lang="kk-KZ" dirty="0" smtClean="0"/>
              <a:t>                                                                         </a:t>
            </a:r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                                           Екі үйдің ұқсастығы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137" y="2317171"/>
            <a:ext cx="3610407" cy="2296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1" y="2317172"/>
            <a:ext cx="4221090" cy="22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68462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4213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Сабақты бекіту (технологиялық диктант):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1. Киіз үй бөлшегін, тұрмыс бұйымдарды жасайтын бөлшекті...... деп атайды.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Екі босағаны төменгі жағынан ұстап тұратын ағаш..... деп атайды.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Үй тіккенде.... бір – біріне қосып байлайтын терме бауды құр деп атайды.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Кереге мен шаңырақ ортасын қосатын негізгі бөлік... деп аталады.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5. Киім ілуге арналған...., ою - өрнекті ағаш адалбақан деп аталады.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008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Жауабы: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1. Киіз үй бөлшегін, тұрмыс бұйымдарды жасайтын бөлшекті...... деп атайды. (ши)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Екі босағаны төменгі жағынан ұстап тұратын ағаш..... деп атайды. (табалдырық)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Үй тіккенде.... бір – біріне қосып байлайтын терме бауды құр деп атайды. (кереге)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Кереге мен шаңырақ ортасын қосатын негізгі бөлік... деп аталады. (уық)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5. Киім ілуге арналған...., ою - өрнекті ағаш адалбақан деп аталады. (ашалы)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. </a:t>
            </a:r>
            <a:r>
              <a:rPr lang="kk-KZ" i="1" dirty="0" smtClean="0">
                <a:solidFill>
                  <a:srgbClr val="0070C0"/>
                </a:solidFill>
              </a:rPr>
              <a:t>Сабақты қорыту: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Берілген сөздерді төмендегі бөліктерге бөліп жазамыз: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1. Киіз үй жабдықтары –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Киіз үй жасаулары –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Берілген сөздер: шаңырақ, кереге, туырлық, маңдайша, сықырлауық, сандық, кебеже, жүкаяқ, ағаштөсек, кимешек, шашбау, қымыран, барқыт.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250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Жауабы: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94" y="1704439"/>
            <a:ext cx="6521067" cy="4351338"/>
          </a:xfrm>
        </p:spPr>
        <p:txBody>
          <a:bodyPr>
            <a:normAutofit fontScale="92500" lnSpcReduction="20000"/>
          </a:bodyPr>
          <a:lstStyle/>
          <a:p>
            <a:r>
              <a:rPr lang="kk-KZ" sz="4400" i="1" dirty="0" smtClean="0">
                <a:solidFill>
                  <a:srgbClr val="0070C0"/>
                </a:solidFill>
              </a:rPr>
              <a:t>1. Киіз үй жабдықтары –шаңырақ, кереге, туырлық, маңдайша, сықырлауық,</a:t>
            </a:r>
            <a:br>
              <a:rPr lang="kk-KZ" sz="4400" i="1" dirty="0" smtClean="0">
                <a:solidFill>
                  <a:srgbClr val="0070C0"/>
                </a:solidFill>
              </a:rPr>
            </a:br>
            <a:r>
              <a:rPr lang="kk-KZ" sz="4400" i="1" dirty="0" smtClean="0">
                <a:solidFill>
                  <a:srgbClr val="0070C0"/>
                </a:solidFill>
              </a:rPr>
              <a:t>2. Киіз үй жасаулары- сандық, кебеже, жүкаяқ, ағаштөсек, кимешек, шашбау, қымыран, барқыт.</a:t>
            </a:r>
            <a:endParaRPr lang="ru-RU" sz="4400" dirty="0"/>
          </a:p>
        </p:txBody>
      </p:sp>
      <p:pic>
        <p:nvPicPr>
          <p:cNvPr id="2050" name="Picture 2" descr="C:\Users\Администратор\Desktop\ю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266" y="1233890"/>
            <a:ext cx="5662734" cy="4638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текем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001e90789e280c789565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"/>
            <a:ext cx="12192000" cy="685826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422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5400" i="1" dirty="0" smtClean="0">
                <a:solidFill>
                  <a:srgbClr val="0070C0"/>
                </a:solidFill>
              </a:rPr>
              <a:t>Баланың жүрегіне ұлттық сана - сезімді ұялату, танымдық қабілетін және ұлттық өнер жайлы білімін кеңейту.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3569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36434"/>
            <a:ext cx="10483468" cy="2329667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0070C0"/>
                </a:solidFill>
              </a:rPr>
              <a:t>Үй тапсырмасы:</a:t>
            </a:r>
            <a:br>
              <a:rPr lang="kk-KZ" b="1" i="1" dirty="0" smtClean="0">
                <a:solidFill>
                  <a:srgbClr val="0070C0"/>
                </a:solidFill>
              </a:rPr>
            </a:br>
            <a:r>
              <a:rPr lang="kk-KZ" b="1" i="1" dirty="0" smtClean="0">
                <a:solidFill>
                  <a:srgbClr val="0070C0"/>
                </a:solidFill>
              </a:rPr>
              <a:t>1. Киіз үй және оның жасауы</a:t>
            </a:r>
            <a:br>
              <a:rPr lang="kk-KZ" b="1" i="1" dirty="0" smtClean="0">
                <a:solidFill>
                  <a:srgbClr val="0070C0"/>
                </a:solidFill>
              </a:rPr>
            </a:br>
            <a:r>
              <a:rPr lang="kk-KZ" b="1" i="1" dirty="0" smtClean="0">
                <a:solidFill>
                  <a:srgbClr val="0070C0"/>
                </a:solidFill>
              </a:rPr>
              <a:t>2. Киіз үйге байланысты ұғымдар туралы жазып келу.</a:t>
            </a:r>
            <a:r>
              <a:rPr lang="kk-KZ" b="1" dirty="0" smtClean="0"/>
              <a:t/>
            </a:r>
            <a:br>
              <a:rPr lang="kk-KZ" b="1" dirty="0" smtClean="0"/>
            </a:br>
            <a:endParaRPr lang="ru-RU" b="1" dirty="0"/>
          </a:p>
        </p:txBody>
      </p:sp>
      <p:pic>
        <p:nvPicPr>
          <p:cNvPr id="3074" name="Picture 2" descr="C:\Users\Администратор\Desktop\пе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44" y="2620963"/>
            <a:ext cx="5216486" cy="4237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925437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9139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7200" b="1" i="1" dirty="0" smtClean="0">
                <a:solidFill>
                  <a:srgbClr val="0070C0"/>
                </a:solidFill>
              </a:rPr>
              <a:t>Назарларыңызға рахмет!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Администратор\Desktop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441" y="2126255"/>
            <a:ext cx="7678757" cy="4731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70C0"/>
                </a:solidFill>
              </a:rPr>
              <a:t/>
            </a:r>
            <a:br>
              <a:rPr lang="kk-KZ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1. Киіз кілемдерді дайындауға пайдаланатын негізгі материал?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Сырмақ дегеніміз не?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Тоқыма кілемнің неше түрі бар?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</a:t>
            </a:r>
            <a:r>
              <a:rPr lang="kk-KZ" i="1" dirty="0" smtClean="0">
                <a:solidFill>
                  <a:srgbClr val="0070C0"/>
                </a:solidFill>
              </a:rPr>
              <a:t>Түскиіз </a:t>
            </a:r>
            <a:r>
              <a:rPr lang="kk-KZ" i="1" dirty="0" smtClean="0">
                <a:solidFill>
                  <a:srgbClr val="0070C0"/>
                </a:solidFill>
              </a:rPr>
              <a:t>дегеніміз не? </a:t>
            </a:r>
            <a:r>
              <a:rPr lang="kk-KZ" i="1" dirty="0" smtClean="0"/>
              <a:t/>
            </a:r>
            <a:br>
              <a:rPr lang="kk-KZ" i="1" dirty="0" smtClean="0"/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І. Үй тапсырмасын пысықтау. («Кім тапқыр?» ойыны. Жасырын сұрақтар)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968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692" y="352540"/>
            <a:ext cx="10902108" cy="5824423"/>
          </a:xfrm>
        </p:spPr>
        <p:txBody>
          <a:bodyPr/>
          <a:lstStyle/>
          <a:p>
            <a:endParaRPr lang="kk-KZ" dirty="0" smtClean="0"/>
          </a:p>
          <a:p>
            <a:pPr>
              <a:buNone/>
            </a:pPr>
            <a:r>
              <a:rPr lang="kk-KZ" dirty="0" smtClean="0"/>
              <a:t>					</a:t>
            </a:r>
            <a:r>
              <a:rPr lang="kk-KZ" i="1" dirty="0" smtClean="0">
                <a:solidFill>
                  <a:srgbClr val="0070C0"/>
                </a:solidFill>
              </a:rPr>
              <a:t>    Жауабы:</a:t>
            </a:r>
          </a:p>
          <a:p>
            <a:pPr>
              <a:buNone/>
            </a:pPr>
            <a:endParaRPr lang="kk-KZ" i="1" dirty="0" smtClean="0">
              <a:solidFill>
                <a:srgbClr val="0070C0"/>
              </a:solidFill>
            </a:endParaRPr>
          </a:p>
          <a:p>
            <a:r>
              <a:rPr lang="kk-KZ" i="1" dirty="0" smtClean="0">
                <a:solidFill>
                  <a:srgbClr val="0070C0"/>
                </a:solidFill>
              </a:rPr>
              <a:t>1. Киіз кілемдерді дайындауға пайдаланатын негізгі материал. (қой жүні 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Сырмақ дегеніміз не? (киізден сырылып, оюлап жасалған төсеніш 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Тоқыма кілемнің неше түрі бар?( екі түрі бар: тақыр кілем және түкті кілем)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Тұскиіз дегеніміз не? (аппликацияланған, безендірілген, кестеленген қабырға кілемдері)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70C0"/>
                </a:solidFill>
              </a:rPr>
              <a:t>Кіріспе сөз: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177" y="4979624"/>
            <a:ext cx="4217823" cy="1878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471" y="1487277"/>
            <a:ext cx="88355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3600" dirty="0" smtClean="0">
                <a:solidFill>
                  <a:srgbClr val="0070C0"/>
                </a:solidFill>
              </a:rPr>
              <a:t>«Маңдайша, босаға мен табалдырық,</a:t>
            </a:r>
            <a:br>
              <a:rPr lang="kk-KZ" sz="3600" dirty="0" smtClean="0">
                <a:solidFill>
                  <a:srgbClr val="0070C0"/>
                </a:solidFill>
              </a:rPr>
            </a:br>
            <a:r>
              <a:rPr lang="kk-KZ" sz="3600" dirty="0" smtClean="0">
                <a:solidFill>
                  <a:srgbClr val="0070C0"/>
                </a:solidFill>
              </a:rPr>
              <a:t>Алты қанат кереге, қаламды оқ.</a:t>
            </a:r>
            <a:br>
              <a:rPr lang="kk-KZ" sz="3600" dirty="0" smtClean="0">
                <a:solidFill>
                  <a:srgbClr val="0070C0"/>
                </a:solidFill>
              </a:rPr>
            </a:br>
            <a:r>
              <a:rPr lang="kk-KZ" sz="3600" dirty="0" smtClean="0">
                <a:solidFill>
                  <a:srgbClr val="0070C0"/>
                </a:solidFill>
              </a:rPr>
              <a:t>«Шіркін - ай, қандай шебер жасады», - деп</a:t>
            </a:r>
            <a:br>
              <a:rPr lang="kk-KZ" sz="3600" dirty="0" smtClean="0">
                <a:solidFill>
                  <a:srgbClr val="0070C0"/>
                </a:solidFill>
              </a:rPr>
            </a:br>
            <a:r>
              <a:rPr lang="kk-KZ" sz="3600" dirty="0" smtClean="0">
                <a:solidFill>
                  <a:srgbClr val="0070C0"/>
                </a:solidFill>
              </a:rPr>
              <a:t>Көргенде таңдай қағып, қалам тұрып».</a:t>
            </a:r>
            <a:br>
              <a:rPr lang="kk-KZ" sz="3600" dirty="0" smtClean="0">
                <a:solidFill>
                  <a:srgbClr val="0070C0"/>
                </a:solidFill>
              </a:rPr>
            </a:br>
            <a:r>
              <a:rPr lang="kk-KZ" sz="3600" dirty="0" smtClean="0">
                <a:solidFill>
                  <a:srgbClr val="0070C0"/>
                </a:solidFill>
              </a:rPr>
              <a:t>- Балалар, бұл өлең жолдары не жайлы?</a:t>
            </a:r>
            <a:br>
              <a:rPr lang="kk-KZ" sz="3600" dirty="0" smtClean="0">
                <a:solidFill>
                  <a:srgbClr val="0070C0"/>
                </a:solidFill>
              </a:rPr>
            </a:br>
            <a:r>
              <a:rPr lang="kk-KZ" sz="3600" dirty="0" smtClean="0">
                <a:solidFill>
                  <a:srgbClr val="0070C0"/>
                </a:solidFill>
              </a:rPr>
              <a:t>- Олай болса, балалар бүгінгі сабақтың тақырыбымен танысайық.</a:t>
            </a:r>
            <a:r>
              <a:rPr lang="kk-KZ" sz="3600" dirty="0" smtClean="0"/>
              <a:t/>
            </a:r>
            <a:br>
              <a:rPr lang="kk-KZ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4778444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70C0"/>
                </a:solidFill>
              </a:rPr>
              <a:t>Жаңа сабақ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8954" y="0"/>
            <a:ext cx="3653046" cy="2313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320" y="1410159"/>
            <a:ext cx="832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 smtClean="0">
                <a:solidFill>
                  <a:srgbClr val="0070C0"/>
                </a:solidFill>
              </a:rPr>
              <a:t>Киіз үй – «Атамыз – Алаш, керегеміз ағаш», «Киіз туырлықты, ағаш уықты қазақпыз» деп, аталы сөз айтып қалдырған ата - бабаларымыздың негізгі баспанасы. Киіз үй – қазақ халқының ұлттық мұрасы. Киіз үй тек қазақ халқының ғана емес, бүкіл түркі, тіпті оған көршілес елдердің де тұрақ - мекені. Біздің заманымызға дейінгі ғасырларда пайда болған киіз үйді біздің халық қасиетті, киелі шаңырағымыз деп дәріптейді. Өйткені киіз үй қазақтың тұрағы, құтты мекен - жайы, баспанасы, мүлкі, мақтанышы деп бағаланды. Тағы бір ерекше айта кететін жай: біздің киіз үйіміз тек баспана ғана емес, ол сәулет, құрылыс, сурет, қолөнер сияқты бірнеше өнердің басын құрайтын ғажайып туынды десек те болады.</a:t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/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>Киіз үйдің сүйектері</a:t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>шаңырақ кереге уық сықырлауық</a:t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/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>Киіз үй бөліктері</a:t>
            </a:r>
            <a:br>
              <a:rPr lang="kk-KZ" sz="2000" i="1" dirty="0" smtClean="0">
                <a:solidFill>
                  <a:srgbClr val="0070C0"/>
                </a:solidFill>
              </a:rPr>
            </a:br>
            <a:r>
              <a:rPr lang="kk-KZ" sz="2000" i="1" dirty="0" smtClean="0">
                <a:solidFill>
                  <a:srgbClr val="0070C0"/>
                </a:solidFill>
              </a:rPr>
              <a:t>үйдің сүйектері киіздері бау - шулары(баулары мен басқұр арқандары)</a:t>
            </a:r>
            <a:br>
              <a:rPr lang="kk-KZ" sz="2000" i="1" dirty="0" smtClean="0">
                <a:solidFill>
                  <a:srgbClr val="0070C0"/>
                </a:solidFill>
              </a:rPr>
            </a:b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98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Киіз үйдің іші төртке бөлінеді: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3210"/>
            <a:ext cx="8218583" cy="5414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i="1" dirty="0" smtClean="0">
                <a:solidFill>
                  <a:srgbClr val="0070C0"/>
                </a:solidFill>
              </a:rPr>
              <a:t>   </a:t>
            </a:r>
            <a:r>
              <a:rPr lang="kk-KZ" sz="4000" b="1" i="1" dirty="0" smtClean="0">
                <a:solidFill>
                  <a:srgbClr val="0070C0"/>
                </a:solidFill>
              </a:rPr>
              <a:t>Төр</a:t>
            </a:r>
            <a:r>
              <a:rPr lang="kk-KZ" sz="4000" i="1" dirty="0" smtClean="0">
                <a:solidFill>
                  <a:srgbClr val="0070C0"/>
                </a:solidFill>
              </a:rPr>
              <a:t> - Үй ішіндегі ең құрметті орын, мұнда жүк жиналады, қонақтар отырады</a:t>
            </a:r>
            <a:br>
              <a:rPr lang="kk-KZ" sz="4000" i="1" dirty="0" smtClean="0">
                <a:solidFill>
                  <a:srgbClr val="0070C0"/>
                </a:solidFill>
              </a:rPr>
            </a:br>
            <a:r>
              <a:rPr lang="kk-KZ" sz="4000" b="1" i="1" dirty="0" smtClean="0">
                <a:solidFill>
                  <a:srgbClr val="0070C0"/>
                </a:solidFill>
              </a:rPr>
              <a:t>Сол жақ </a:t>
            </a:r>
            <a:r>
              <a:rPr lang="kk-KZ" sz="4000" i="1" dirty="0" smtClean="0">
                <a:solidFill>
                  <a:srgbClr val="0070C0"/>
                </a:solidFill>
              </a:rPr>
              <a:t>- Үй иесінің отыратын және жататын орны</a:t>
            </a:r>
            <a:br>
              <a:rPr lang="kk-KZ" sz="4000" i="1" dirty="0" smtClean="0">
                <a:solidFill>
                  <a:srgbClr val="0070C0"/>
                </a:solidFill>
              </a:rPr>
            </a:br>
            <a:r>
              <a:rPr lang="kk-KZ" sz="4000" b="1" i="1" dirty="0" smtClean="0">
                <a:solidFill>
                  <a:srgbClr val="0070C0"/>
                </a:solidFill>
              </a:rPr>
              <a:t>Оң жақ </a:t>
            </a:r>
            <a:r>
              <a:rPr lang="kk-KZ" sz="4000" i="1" dirty="0" smtClean="0">
                <a:solidFill>
                  <a:srgbClr val="0070C0"/>
                </a:solidFill>
              </a:rPr>
              <a:t>- Балалар орналасады. </a:t>
            </a:r>
          </a:p>
          <a:p>
            <a:pPr>
              <a:buNone/>
            </a:pPr>
            <a:r>
              <a:rPr lang="kk-KZ" sz="4000" b="1" i="1" dirty="0" smtClean="0">
                <a:solidFill>
                  <a:srgbClr val="0070C0"/>
                </a:solidFill>
              </a:rPr>
              <a:t>   Босаға</a:t>
            </a:r>
            <a:r>
              <a:rPr lang="kk-KZ" sz="4000" i="1" dirty="0" smtClean="0">
                <a:solidFill>
                  <a:srgbClr val="0070C0"/>
                </a:solidFill>
              </a:rPr>
              <a:t> жақта ер - тұрмандар, киімдер ілінеді</a:t>
            </a:r>
            <a:br>
              <a:rPr lang="kk-KZ" sz="4000" i="1" dirty="0" smtClean="0">
                <a:solidFill>
                  <a:srgbClr val="0070C0"/>
                </a:solidFill>
              </a:rPr>
            </a:br>
            <a:endParaRPr lang="ru-RU" sz="4000" dirty="0"/>
          </a:p>
        </p:txBody>
      </p:sp>
      <p:pic>
        <p:nvPicPr>
          <p:cNvPr id="1026" name="Picture 2" descr="C:\Users\Администратор\Desktop\киіз үйдің іш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47" y="2379644"/>
            <a:ext cx="4127653" cy="37126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 smtClean="0">
                <a:solidFill>
                  <a:srgbClr val="0070C0"/>
                </a:solidFill>
              </a:rPr>
              <a:t> Жаңа түсініктер мен іс - әрекеттер тәсілін қалыптастыру.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Сөздікпен жұмыс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i="1" dirty="0" smtClean="0">
                <a:solidFill>
                  <a:srgbClr val="0070C0"/>
                </a:solidFill>
              </a:rPr>
              <a:t/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sz="3600" b="1" i="1" dirty="0" smtClean="0">
                <a:solidFill>
                  <a:srgbClr val="0070C0"/>
                </a:solidFill>
              </a:rPr>
              <a:t>Басқұр</a:t>
            </a:r>
            <a:r>
              <a:rPr lang="kk-KZ" sz="3600" i="1" dirty="0" smtClean="0">
                <a:solidFill>
                  <a:srgbClr val="0070C0"/>
                </a:solidFill>
              </a:rPr>
              <a:t> - кереге басы туырлықты тесіп кетпеуі үшін үй айнала жүргізілетін жалпақ оюлы құр.</a:t>
            </a:r>
            <a:br>
              <a:rPr lang="kk-KZ" sz="3600" i="1" dirty="0" smtClean="0">
                <a:solidFill>
                  <a:srgbClr val="0070C0"/>
                </a:solidFill>
              </a:rPr>
            </a:br>
            <a:r>
              <a:rPr lang="kk-KZ" sz="3600" b="1" i="1" dirty="0" smtClean="0">
                <a:solidFill>
                  <a:srgbClr val="0070C0"/>
                </a:solidFill>
              </a:rPr>
              <a:t>Құр </a:t>
            </a:r>
            <a:r>
              <a:rPr lang="kk-KZ" sz="3600" i="1" dirty="0" smtClean="0">
                <a:solidFill>
                  <a:srgbClr val="0070C0"/>
                </a:solidFill>
              </a:rPr>
              <a:t>– үй тіккенде керегелерді бір – біріне қосып байлайтын терме бау.</a:t>
            </a:r>
            <a:br>
              <a:rPr lang="kk-KZ" sz="3600" i="1" dirty="0" smtClean="0">
                <a:solidFill>
                  <a:srgbClr val="0070C0"/>
                </a:solidFill>
              </a:rPr>
            </a:br>
            <a:r>
              <a:rPr lang="kk-KZ" sz="3600" b="1" i="1" dirty="0" smtClean="0">
                <a:solidFill>
                  <a:srgbClr val="0070C0"/>
                </a:solidFill>
              </a:rPr>
              <a:t>Туырлық</a:t>
            </a:r>
            <a:r>
              <a:rPr lang="kk-KZ" sz="3600" i="1" dirty="0" smtClean="0">
                <a:solidFill>
                  <a:srgbClr val="0070C0"/>
                </a:solidFill>
              </a:rPr>
              <a:t> – кереге бойын, шағын үйлерде шаңыраққа дейін жабатын киіз.</a:t>
            </a:r>
            <a:br>
              <a:rPr lang="kk-KZ" sz="3600" i="1" dirty="0" smtClean="0">
                <a:solidFill>
                  <a:srgbClr val="0070C0"/>
                </a:solidFill>
              </a:rPr>
            </a:br>
            <a:r>
              <a:rPr lang="kk-KZ" sz="3600" b="1" i="1" dirty="0" smtClean="0">
                <a:solidFill>
                  <a:srgbClr val="0070C0"/>
                </a:solidFill>
              </a:rPr>
              <a:t>Ши</a:t>
            </a:r>
            <a:r>
              <a:rPr lang="kk-KZ" sz="3600" i="1" dirty="0" smtClean="0">
                <a:solidFill>
                  <a:srgbClr val="0070C0"/>
                </a:solidFill>
              </a:rPr>
              <a:t> – киіз үй бөлшегін, тұрмыс бұйымдарын жасайтын өсімдік.</a:t>
            </a:r>
            <a:r>
              <a:rPr lang="kk-KZ" sz="3600" dirty="0" smtClean="0"/>
              <a:t/>
            </a:r>
            <a:br>
              <a:rPr lang="kk-KZ" sz="3600" dirty="0" smtClean="0"/>
            </a:b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Жаңа түсінікті тексеру: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1220"/>
            <a:ext cx="6610120" cy="4351338"/>
          </a:xfrm>
        </p:spPr>
        <p:txBody>
          <a:bodyPr/>
          <a:lstStyle/>
          <a:p>
            <a:r>
              <a:rPr lang="kk-KZ" i="1" dirty="0" smtClean="0">
                <a:solidFill>
                  <a:srgbClr val="0070C0"/>
                </a:solidFill>
              </a:rPr>
              <a:t>1. Киіз үй негізі неше бөліктен тұрады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2. Шаңырақ қандай мағынаны білдіреді?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3. Киіз үйдің сүйектерін ата.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4. Сандықтың астына қоятын жиһаз. </a:t>
            </a:r>
            <a:br>
              <a:rPr lang="kk-KZ" i="1" dirty="0" smtClean="0">
                <a:solidFill>
                  <a:srgbClr val="0070C0"/>
                </a:solidFill>
              </a:rPr>
            </a:br>
            <a:r>
              <a:rPr lang="kk-KZ" i="1" dirty="0" smtClean="0">
                <a:solidFill>
                  <a:srgbClr val="0070C0"/>
                </a:solidFill>
              </a:rPr>
              <a:t>5. Әбдіре дегеніміз не?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kk-KZ" dirty="0" smtClean="0"/>
              <a:t/>
            </a:r>
            <a:br>
              <a:rPr lang="kk-KZ" dirty="0" smtClean="0"/>
            </a:b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6" y="0"/>
            <a:ext cx="4722564" cy="29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Камар\AppData\Local\Temp\IMAG2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4014" y="2947514"/>
            <a:ext cx="4997986" cy="391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6035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336</Words>
  <Application>Microsoft Office PowerPoint</Application>
  <PresentationFormat>Произвольный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Тақырыбы:</vt:lpstr>
      <vt:lpstr>Мақсаты: </vt:lpstr>
      <vt:lpstr>І. Үй тапсырмасын пысықтау. («Кім тапқыр?» ойыны. Жасырын сұрақтар)</vt:lpstr>
      <vt:lpstr>Слайд 4</vt:lpstr>
      <vt:lpstr>Кіріспе сөз:</vt:lpstr>
      <vt:lpstr>Жаңа сабақ</vt:lpstr>
      <vt:lpstr>Киіз үйдің іші төртке бөлінеді:</vt:lpstr>
      <vt:lpstr> Жаңа түсініктер мен іс - әрекеттер тәсілін қалыптастыру. Сөздікпен жұмыс</vt:lpstr>
      <vt:lpstr>Жаңа түсінікті тексеру:</vt:lpstr>
      <vt:lpstr>Жауабы:</vt:lpstr>
      <vt:lpstr>Талдау. Венн диаграммасы </vt:lpstr>
      <vt:lpstr>Сергіту сәті </vt:lpstr>
      <vt:lpstr>Сабақты бекіту (технологиялық диктант):</vt:lpstr>
      <vt:lpstr>Жауабы:</vt:lpstr>
      <vt:lpstr>. Сабақты қорыту: Берілген сөздерді төмендегі бөліктерге бөліп жазамыз:</vt:lpstr>
      <vt:lpstr>Жауабы:</vt:lpstr>
      <vt:lpstr>Слайд 17</vt:lpstr>
      <vt:lpstr>Слайд 18</vt:lpstr>
      <vt:lpstr>Слайд 19</vt:lpstr>
      <vt:lpstr>Үй тапсырмасы: 1. Киіз үй және оның жасауы 2. Киіз үйге байланысты ұғымдар туралы жазып келу. </vt:lpstr>
      <vt:lpstr>Слайд 21</vt:lpstr>
      <vt:lpstr>Назарларыңызға рахмет!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</dc:title>
  <dc:creator>22</dc:creator>
  <cp:lastModifiedBy>RePack by SPecialiST</cp:lastModifiedBy>
  <cp:revision>21</cp:revision>
  <dcterms:created xsi:type="dcterms:W3CDTF">2016-12-26T06:23:29Z</dcterms:created>
  <dcterms:modified xsi:type="dcterms:W3CDTF">2017-04-01T16:01:41Z</dcterms:modified>
</cp:coreProperties>
</file>